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Aula 2: Levantamento de Requisitos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Aprenda a transformar necessidades em especificações claras e objetivas para o desenvolvimento de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0779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Obrigado!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73915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Agora vocês sabem como transformar necessidades em requisitos claros. Na próxima aula, vamos começar a modelar os dados do nosso sistema!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0830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Lembrem-se: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Bons requisitos são a base de um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projeto bem-sucedido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4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Agenda da Aula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29902"/>
            <a:ext cx="226814" cy="2834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384947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3559254"/>
            <a:ext cx="2842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que é um requisito?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Conceitos fundamentais e definições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3029902"/>
            <a:ext cx="226814" cy="28348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428548" y="3384947"/>
            <a:ext cx="6408063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9" name="Text 5"/>
          <p:cNvSpPr/>
          <p:nvPr/>
        </p:nvSpPr>
        <p:spPr>
          <a:xfrm>
            <a:off x="7428548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Tipos de requisitos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Funcionais e não-funcionais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09411"/>
            <a:ext cx="226814" cy="283488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3" name="Text 8"/>
          <p:cNvSpPr/>
          <p:nvPr/>
        </p:nvSpPr>
        <p:spPr>
          <a:xfrm>
            <a:off x="793790" y="5338763"/>
            <a:ext cx="3431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Técnicas de levantamento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Métodos práticos para coleta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4809411"/>
            <a:ext cx="226814" cy="283488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7" name="Text 11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Prática com cliente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82918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Simulação de entrevista real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944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Que é um Requisito?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 requisito é uma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descrição clara de uma necessidade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que o sistema deve atender. É a transformação da "lista de desejos" do cliente em regras objetivas e mensuráveis.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3489484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"O sistema deve permitir que o usuário faça um novo cadastro, informando nome, e-mail e senha."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489484"/>
            <a:ext cx="30480" cy="725805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47044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Requisitos bem definidos são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 para o sucesso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qualquer projeto de software.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3710"/>
            <a:ext cx="56896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Requisitos Funcionais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2651"/>
            <a:ext cx="7556421" cy="3053239"/>
          </a:xfrm>
          <a:prstGeom prst="roundRect">
            <a:avLst>
              <a:gd name="adj" fmla="val 111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339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que o sistema FAZ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82988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Definem as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funcionalidades específicas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que o sistema deve executar.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469177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"O sistema deve calcular o valor total da compra"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513397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"O sistema deve permitir busca por produtos"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07004" y="557617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"O usuário deve poder editar seu perfil"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7889"/>
            <a:ext cx="70169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Requisitos Não-Funcionais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20296"/>
            <a:ext cx="13042821" cy="2751296"/>
          </a:xfrm>
          <a:prstGeom prst="roundRect">
            <a:avLst>
              <a:gd name="adj" fmla="val 1237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577590"/>
            <a:ext cx="3541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Como o sistema DEVE SER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068008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Especificam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qualidades e restrições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que o sistema deve possuir.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51084" y="4566999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"Tempo de resposta máximo de 3 segundos"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51084" y="5009198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Segurança: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"Dados criptografados em trânsito"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5451396"/>
            <a:ext cx="125282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Usabilidade: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"Interface intuitiva para usuários iniciantes"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0502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Comparando os Tipos</a:t>
            </a:r>
            <a:endParaRPr lang="en-US" sz="6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57099"/>
            <a:ext cx="1134070" cy="1805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683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Funcionais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417433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QUE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 sistema faz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641074" y="467332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Ações e comportamentos específicos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5263039"/>
            <a:ext cx="1134070" cy="18059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5489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Não-Funcionais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598027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 sistema funciona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641074" y="647926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Qualidades e características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3742"/>
            <a:ext cx="7033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Técnicas de Levantamento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7614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610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Entrevista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101227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melhor forma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entender as necessidades do cliente. Permite esclarecimentos e aprofundamento em pontos específicos.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47614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610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Observação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101227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Acompanhe como o trabalho é feito atualmente. Identifique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gargalos e oportunidades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melhoria na prática.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47614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610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Análise Documental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101227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 relatórios, manuais e processos existentes. Descubra requisitos implícitos nos documentos atuais.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8933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Mão na Massa!</a:t>
            </a:r>
            <a:endParaRPr lang="en-US" sz="8900" dirty="0"/>
          </a:p>
        </p:txBody>
      </p:sp>
      <p:sp>
        <p:nvSpPr>
          <p:cNvPr id="4" name="Shape 1"/>
          <p:cNvSpPr/>
          <p:nvPr/>
        </p:nvSpPr>
        <p:spPr>
          <a:xfrm>
            <a:off x="793790" y="4164449"/>
            <a:ext cx="7556421" cy="3076099"/>
          </a:xfrm>
          <a:prstGeom prst="roundRect">
            <a:avLst>
              <a:gd name="adj" fmla="val 1106"/>
            </a:avLst>
          </a:prstGeom>
          <a:solidFill>
            <a:srgbClr val="3E3E3E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439126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5F54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4540091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5298519"/>
            <a:ext cx="33324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Projeto Prático em Grupo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578893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Vamos simular uma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entrevista real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 um "cliente" (o professor!)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20604" y="628792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Objetivo: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Entender o problema, fazer as perguntas certas e documentar os primeiros requisitos do projeto.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04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Próximos Passos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482810"/>
            <a:ext cx="30480" cy="4426268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72272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4828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6" name="Text 4"/>
          <p:cNvSpPr/>
          <p:nvPr/>
        </p:nvSpPr>
        <p:spPr>
          <a:xfrm>
            <a:off x="7145119" y="252531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25606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Tarefa de Casa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051096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Documentem todos os 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requisitos levantados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durante a simulação prática de hoje.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408360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8436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9"/>
          <p:cNvSpPr/>
          <p:nvPr/>
        </p:nvSpPr>
        <p:spPr>
          <a:xfrm>
            <a:off x="7145119" y="388620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92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GitHub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4411980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Subam o arquivo de requisitos para 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repositório do projeto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 GitHub do grupo.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525660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75757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50166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7145119" y="50592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345894" y="5094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Próxima Aula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584984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Daremos o primeiro passo na 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modelagem de dados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2025-09-14T18:00:24Z</dcterms:created>
  <dcterms:modified xsi:type="dcterms:W3CDTF">2025-09-14T18:00:24Z</dcterms:modified>
</cp:coreProperties>
</file>